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ibliotekafp@gmail.com" TargetMode="External"/><Relationship Id="rId2" Type="http://schemas.openxmlformats.org/officeDocument/2006/relationships/hyperlink" Target="http://www.skolskabibliotekafp.weebly.com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olskabibliotekafp.weebly.com/" TargetMode="External"/><Relationship Id="rId2" Type="http://schemas.openxmlformats.org/officeDocument/2006/relationships/hyperlink" Target="https://sumablista.wixsite.com/franceonlin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JHTbVFUkTkTERibx7" TargetMode="External"/><Relationship Id="rId7" Type="http://schemas.openxmlformats.org/officeDocument/2006/relationships/hyperlink" Target="https://www.youtube.com/watch?v=1OhbP2Ng76A" TargetMode="External"/><Relationship Id="rId2" Type="http://schemas.openxmlformats.org/officeDocument/2006/relationships/hyperlink" Target="https://www.youtube.com/watch?v=uYs5afbOEg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HSIm17YY2a0" TargetMode="External"/><Relationship Id="rId5" Type="http://schemas.openxmlformats.org/officeDocument/2006/relationships/hyperlink" Target="https://www.youtube.com/watch?v=6l0r73B5jQQ&amp;t=330s" TargetMode="External"/><Relationship Id="rId4" Type="http://schemas.openxmlformats.org/officeDocument/2006/relationships/hyperlink" Target="https://sumablista.wixsite.com/franceonlin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465/404/845" TargetMode="External"/><Relationship Id="rId2" Type="http://schemas.openxmlformats.org/officeDocument/2006/relationships/hyperlink" Target="https://wordwall.net/play/1465/035/125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orms.gle/1bT8ocGrH3dxYxdC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2348144" y="58189"/>
            <a:ext cx="8915399" cy="1342505"/>
          </a:xfrm>
        </p:spPr>
        <p:txBody>
          <a:bodyPr/>
          <a:lstStyle/>
          <a:p>
            <a:r>
              <a:rPr lang="sr-Cyrl-RS" dirty="0" smtClean="0"/>
              <a:t>ГЛАГОЛСКИ ОБЛИЦИ</a:t>
            </a: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4354" y="1400695"/>
            <a:ext cx="6047711" cy="401450"/>
          </a:xfrm>
        </p:spPr>
        <p:txBody>
          <a:bodyPr/>
          <a:lstStyle/>
          <a:p>
            <a:r>
              <a:rPr lang="sr-Cyrl-RS" dirty="0" smtClean="0"/>
              <a:t>(АОРИСТ, ИМПЕРФЕКАТ, ПЛУСКВАМПЕРФЕКАТ)</a:t>
            </a:r>
            <a:endParaRPr lang="sr-Latn-RS" dirty="0"/>
          </a:p>
        </p:txBody>
      </p:sp>
      <p:sp>
        <p:nvSpPr>
          <p:cNvPr id="4" name="TextBox 3"/>
          <p:cNvSpPr txBox="1"/>
          <p:nvPr/>
        </p:nvSpPr>
        <p:spPr>
          <a:xfrm>
            <a:off x="2099105" y="3499658"/>
            <a:ext cx="8150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ОШ“Франце Прешерн“ Београд</a:t>
            </a:r>
            <a:endParaRPr lang="en-US" dirty="0" smtClean="0"/>
          </a:p>
          <a:p>
            <a:r>
              <a:rPr lang="sr-Cyrl-RS" b="1" dirty="0" smtClean="0"/>
              <a:t>Српски језик и књижевност</a:t>
            </a:r>
          </a:p>
          <a:p>
            <a:r>
              <a:rPr lang="sr-Cyrl-RS" dirty="0" smtClean="0"/>
              <a:t>Разред: шести</a:t>
            </a:r>
          </a:p>
          <a:p>
            <a:r>
              <a:rPr lang="sr-Cyrl-RS" dirty="0"/>
              <a:t>Настава на даљину</a:t>
            </a:r>
          </a:p>
          <a:p>
            <a:r>
              <a:rPr lang="sr-Cyrl-RS" dirty="0"/>
              <a:t>Датум: 6. 4. 2020 – 15. 4. 2020.</a:t>
            </a:r>
            <a:endParaRPr lang="sr-Latn-RS" dirty="0"/>
          </a:p>
          <a:p>
            <a:endParaRPr lang="sr-Cyrl-RS" dirty="0" smtClean="0"/>
          </a:p>
          <a:p>
            <a:r>
              <a:rPr lang="sr-Cyrl-RS" dirty="0" smtClean="0"/>
              <a:t>Предметни наставник: </a:t>
            </a:r>
            <a:r>
              <a:rPr lang="sr-Cyrl-RS" b="1" dirty="0" smtClean="0"/>
              <a:t>Јелена Трошић</a:t>
            </a:r>
          </a:p>
          <a:p>
            <a:r>
              <a:rPr lang="en-US" dirty="0" smtClean="0">
                <a:hlinkClick r:id="rId2"/>
              </a:rPr>
              <a:t>www.skolskabibliotekafp.weebly.com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hlinkClick r:id="rId3"/>
              </a:rPr>
              <a:t>bibliotekafp@gmail.com</a:t>
            </a:r>
            <a:endParaRPr lang="en-US" dirty="0" smtClean="0"/>
          </a:p>
          <a:p>
            <a:endParaRPr lang="sr-Cyrl-RS" dirty="0" smtClean="0"/>
          </a:p>
        </p:txBody>
      </p:sp>
    </p:spTree>
    <p:extLst>
      <p:ext uri="{BB962C8B-B14F-4D97-AF65-F5344CB8AC3E}">
        <p14:creationId xmlns:p14="http://schemas.microsoft.com/office/powerpoint/2010/main" val="4104348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90552" y="237363"/>
            <a:ext cx="6096000" cy="20939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r-Cyrl-CS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ПРИПРЕМА ЗА ЧАС</a:t>
            </a:r>
            <a:endParaRPr lang="sr-Latn-R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r-Cyrl-CS" b="1" dirty="0">
                <a:latin typeface="Times New Roman" panose="02020603050405020304" pitchFamily="18" charset="0"/>
                <a:ea typeface="Calibri" panose="020F0502020204030204" pitchFamily="34" charset="0"/>
              </a:rPr>
              <a:t>ОШ“Франце Прешерн“ Београд</a:t>
            </a:r>
            <a:endParaRPr lang="sr-Latn-R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sr-Cyrl-CS" dirty="0">
                <a:latin typeface="Times New Roman" panose="02020603050405020304" pitchFamily="18" charset="0"/>
                <a:ea typeface="Calibri" panose="020F0502020204030204" pitchFamily="34" charset="0"/>
              </a:rPr>
              <a:t>Наставник: </a:t>
            </a:r>
            <a:r>
              <a:rPr lang="sr-Cyrl-RS" dirty="0">
                <a:latin typeface="Times New Roman" panose="02020603050405020304" pitchFamily="18" charset="0"/>
                <a:ea typeface="Calibri" panose="020F0502020204030204" pitchFamily="34" charset="0"/>
              </a:rPr>
              <a:t>Јелена Трошић                  </a:t>
            </a:r>
            <a:r>
              <a:rPr lang="sr-Cyrl-CS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Разред и одељење: 6/1, 6/2, 6/3</a:t>
            </a:r>
            <a:endParaRPr lang="sr-Latn-R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sr-Cyrl-CS" dirty="0">
                <a:latin typeface="Times New Roman" panose="02020603050405020304" pitchFamily="18" charset="0"/>
                <a:ea typeface="Calibri" panose="020F0502020204030204" pitchFamily="34" charset="0"/>
              </a:rPr>
              <a:t>Наставни предмет: Српски језик и књижевност                                                Датум: 7. 04. 2020.</a:t>
            </a:r>
            <a:endParaRPr lang="sr-Latn-RS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014221"/>
              </p:ext>
            </p:extLst>
          </p:nvPr>
        </p:nvGraphicFramePr>
        <p:xfrm>
          <a:off x="523702" y="2391295"/>
          <a:ext cx="11380123" cy="40787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15502">
                  <a:extLst>
                    <a:ext uri="{9D8B030D-6E8A-4147-A177-3AD203B41FA5}">
                      <a16:colId xmlns:a16="http://schemas.microsoft.com/office/drawing/2014/main" val="1392225398"/>
                    </a:ext>
                  </a:extLst>
                </a:gridCol>
                <a:gridCol w="6364621">
                  <a:extLst>
                    <a:ext uri="{9D8B030D-6E8A-4147-A177-3AD203B41FA5}">
                      <a16:colId xmlns:a16="http://schemas.microsoft.com/office/drawing/2014/main" val="110902452"/>
                    </a:ext>
                  </a:extLst>
                </a:gridCol>
              </a:tblGrid>
              <a:tr h="1619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Наставна тема/област</a:t>
                      </a:r>
                      <a:r>
                        <a:rPr lang="sr-Cyrl-C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Језик (граматика)</a:t>
                      </a:r>
                      <a:endParaRPr lang="sr-Latn-R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02" marR="52802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913748"/>
                  </a:ext>
                </a:extLst>
              </a:tr>
              <a:tr h="1619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Наставна јединица</a:t>
                      </a:r>
                      <a:r>
                        <a:rPr lang="sr-Cyrl-C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Аорист</a:t>
                      </a:r>
                      <a:endParaRPr lang="sr-Latn-R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02" marR="52802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513496"/>
                  </a:ext>
                </a:extLst>
              </a:tr>
              <a:tr h="48577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Циљ часа</a:t>
                      </a:r>
                      <a:r>
                        <a:rPr lang="sr-Cyrl-C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sr-Cyrl-R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проширивање знања о глаголима ‒ оспособљавање ученика за уочавање и </a:t>
                      </a:r>
                      <a:r>
                        <a:rPr lang="sr-Cyrl-RS" sz="1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правилну </a:t>
                      </a:r>
                      <a:r>
                        <a:rPr lang="sr-Cyrl-R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употребу аориста у реченици</a:t>
                      </a:r>
                      <a:endParaRPr lang="sr-Latn-R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Исходи</a:t>
                      </a:r>
                      <a:r>
                        <a:rPr lang="sr-Cyrl-R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‒ </a:t>
                      </a:r>
                      <a:r>
                        <a:rPr lang="sl-SI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ученик ће бити у стању да: </a:t>
                      </a:r>
                      <a:r>
                        <a:rPr lang="sr-Cyrl-R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употребљава глаголске облике у складу са нормом</a:t>
                      </a:r>
                      <a:endParaRPr lang="sr-Latn-R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02" marR="52802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575525"/>
                  </a:ext>
                </a:extLst>
              </a:tr>
              <a:tr h="32385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Планирани начини провере исхода</a:t>
                      </a:r>
                      <a:r>
                        <a:rPr lang="sr-Cyrl-C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Праћење одговра коју ученици раде у Гугл форми, резултати на дигиталној игрици</a:t>
                      </a:r>
                      <a:endParaRPr lang="sr-Latn-R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02" marR="52802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382200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часа</a:t>
                      </a:r>
                      <a:r>
                        <a:rPr lang="sr-Cyrl-C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Обрада градива</a:t>
                      </a:r>
                      <a:endParaRPr lang="sr-Latn-R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sr-Latn-R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02" marR="52802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z-Cyrl-UZ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Методе</a:t>
                      </a:r>
                      <a:r>
                        <a:rPr lang="sr-Cyrl-C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технике </a:t>
                      </a:r>
                      <a:r>
                        <a:rPr lang="uz-Cyrl-UZ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наставе и учења</a:t>
                      </a:r>
                      <a:r>
                        <a:rPr lang="uz-Cyrl-UZ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монолошка, текст-метода, дигитални садржај (едукативни филм у настави), дигиталне игрице</a:t>
                      </a:r>
                      <a:endParaRPr lang="sr-Latn-R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02" marR="52802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200264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Облик рада</a:t>
                      </a:r>
                      <a:r>
                        <a:rPr lang="sr-Cyrl-C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индивидуални; </a:t>
                      </a:r>
                      <a:r>
                        <a:rPr lang="sr-Cyrl-CS" sz="1400" b="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 на даљину</a:t>
                      </a:r>
                      <a:endParaRPr lang="sr-Latn-RS" sz="1400" b="0" u="sng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sr-Latn-R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02" marR="52802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Наставна средства/ресурси</a:t>
                      </a:r>
                      <a:r>
                        <a:rPr lang="sr-Cyrl-C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телефон/таблет/компјутер; интернет, ученичке свеске, дигитални уџбеник „Изазов речи“ ИК Герундијум; веб алати и дигитална платформа (</a:t>
                      </a:r>
                      <a:r>
                        <a:rPr lang="sr-Cyrl-CS" sz="14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https://sumablista.wixsite.com/franceonline</a:t>
                      </a:r>
                      <a:r>
                        <a:rPr lang="sr-Cyrl-C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); сајт предметног наставника (</a:t>
                      </a:r>
                      <a:r>
                        <a:rPr lang="sr-Latn-RS" sz="14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www.skolskabibliotekafp.weebly.com</a:t>
                      </a:r>
                      <a:r>
                        <a:rPr lang="sr-Cyrl-C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sr-Latn-R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R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YouTube </a:t>
                      </a:r>
                      <a:r>
                        <a:rPr lang="sr-Cyrl-R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канал предметног наставника (</a:t>
                      </a:r>
                      <a:r>
                        <a:rPr lang="sr-Latn-R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Jelena Trošić)</a:t>
                      </a:r>
                      <a:endParaRPr lang="sr-Latn-R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02" marR="52802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919450"/>
                  </a:ext>
                </a:extLst>
              </a:tr>
              <a:tr h="64770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Активности наставника</a:t>
                      </a:r>
                      <a:r>
                        <a:rPr lang="sr-Cyrl-C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sr-Cyrl-R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Прави едукативне филмиће и поставља на </a:t>
                      </a:r>
                      <a:r>
                        <a:rPr lang="sr-Latn-R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YouTube </a:t>
                      </a:r>
                      <a:r>
                        <a:rPr lang="sr-Cyrl-R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канал, даје обавештења ученицима преко наставног листића који качи на школски блог; прави дигиталне игрице и прави тестове у Гугл форми. Одговара на питања и недоумице ученика путем мејла и вибера.</a:t>
                      </a:r>
                      <a:endParaRPr lang="sr-Latn-R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02" marR="52802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334324"/>
                  </a:ext>
                </a:extLst>
              </a:tr>
              <a:tr h="32385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Активности ученика</a:t>
                      </a:r>
                      <a:r>
                        <a:rPr lang="sr-Cyrl-C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Гледају видео лекције, приступају линковима и раде вежбање у Гугл форми и вежбају кроз дигиталне игрице</a:t>
                      </a:r>
                      <a:endParaRPr lang="sr-Latn-R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02" marR="52802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7821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9385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739" y="216130"/>
            <a:ext cx="530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 РЕАЛИЗАЦИЈЕ ЧАСОВА </a:t>
            </a:r>
            <a:endParaRPr lang="sr-Latn-R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1894" y="616240"/>
            <a:ext cx="10506979" cy="6678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6. 4. 2020.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ученици су </a:t>
            </a:r>
            <a:r>
              <a:rPr lang="sr-Cyrl-R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обнављали досадашње знање о глаголима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Пратили су час на</a:t>
            </a: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РТС-у, а као додатну подршку, предметни наставник им је направио едукативни </a:t>
            </a: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филмић који се налази на следећем линку:</a:t>
            </a:r>
          </a:p>
          <a:p>
            <a:endParaRPr lang="sr-Cyrl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sr-Cyrl-RS" sz="14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www.youtube.com/watch?v=uYs5afbOEgg</a:t>
            </a:r>
            <a:endParaRPr lang="sr-Cyrl-RS" sz="14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Након тога ученици су проверавали своје знање преко теста направљеног у Гугл форми који се налази на следећем линку:</a:t>
            </a:r>
          </a:p>
          <a:p>
            <a:endParaRPr lang="sr-Cyrl-R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https://forms.gle/JHTbVFUkTkTERibx7</a:t>
            </a:r>
            <a:endParaRPr lang="sr-Latn-R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Увидом у тестове рађене преко Гугл форме уочавају се ученичке грешке и тачан број ученика који је приступио</a:t>
            </a:r>
          </a:p>
          <a:p>
            <a:r>
              <a:rPr lang="sr-Cyrl-R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решавању. Тест је направљен тако да га ученици могу радити више пута, што су многи ученици искористили, што је </a:t>
            </a:r>
          </a:p>
          <a:p>
            <a:r>
              <a:rPr lang="sr-Cyrl-R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добро и похвално.</a:t>
            </a:r>
          </a:p>
          <a:p>
            <a:endParaRPr lang="sr-Cyrl-R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  <a:r>
              <a:rPr lang="sr-Cyrl-RS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r>
              <a:rPr lang="sr-Cyrl-RS" sz="1400" b="1" dirty="0">
                <a:latin typeface="Arial" panose="020B0604020202020204" pitchFamily="34" charset="0"/>
                <a:cs typeface="Arial" panose="020B0604020202020204" pitchFamily="34" charset="0"/>
              </a:rPr>
              <a:t>. 2020</a:t>
            </a:r>
            <a:r>
              <a:rPr lang="sr-Cyrl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ученици су се упознали са новим глаголским обликом – </a:t>
            </a:r>
            <a:r>
              <a:rPr lang="sr-Cyrl-RS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АОРИСТОМ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Предметни наставник је направио </a:t>
            </a:r>
          </a:p>
          <a:p>
            <a:r>
              <a:rPr lang="sr-Cyrl-RS" sz="1400" u="sng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 – лекцију.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 прављење ове видео – лекције коришћен је </a:t>
            </a:r>
            <a:r>
              <a:rPr lang="sr-Cyrl-RS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Дигитални уџбеник ИК Герундијум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(по коме ученици </a:t>
            </a: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раде) помоћу </a:t>
            </a:r>
            <a:r>
              <a:rPr lang="sr-Cyrl-R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програма </a:t>
            </a:r>
            <a:r>
              <a:rPr lang="en-US" sz="1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FreeCam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презентација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коју је правио предметни наставник, а материјал је „монтиран“</a:t>
            </a: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 програму </a:t>
            </a:r>
            <a:r>
              <a:rPr lang="en-US" sz="1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MovieMaker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и постављен на </a:t>
            </a:r>
            <a:r>
              <a:rPr lang="sr-Latn-R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 </a:t>
            </a:r>
            <a:r>
              <a:rPr lang="sr-Cyrl-R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 </a:t>
            </a:r>
            <a:r>
              <a:rPr lang="sr-Cyrl-RS" sz="1400" dirty="0">
                <a:latin typeface="Arial" panose="020B0604020202020204" pitchFamily="34" charset="0"/>
                <a:cs typeface="Arial" panose="020B0604020202020204" pitchFamily="34" charset="0"/>
              </a:rPr>
              <a:t>предметног наставника (</a:t>
            </a:r>
            <a:r>
              <a:rPr lang="sr-Latn-RS" sz="1400" dirty="0">
                <a:latin typeface="Arial" panose="020B0604020202020204" pitchFamily="34" charset="0"/>
                <a:cs typeface="Arial" panose="020B0604020202020204" pitchFamily="34" charset="0"/>
              </a:rPr>
              <a:t>Jelena Trošić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Овако урађена лекција</a:t>
            </a: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постављена је на заједнички школски блог (</a:t>
            </a:r>
            <a:r>
              <a:rPr lang="sr-Cyrl-CS" sz="14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sr-Cyrl-CS" sz="14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sr-Cyrl-CS" sz="14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sumablista.wixsite.com/franceonline</a:t>
            </a:r>
            <a:r>
              <a:rPr lang="sr-Cyrl-C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преко којег ученици наше школе</a:t>
            </a: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прате наставу на даљину:</a:t>
            </a:r>
          </a:p>
          <a:p>
            <a:endParaRPr lang="sr-Cyrl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r-Cyrl-R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ЛЕКЦИЈА АОРИСТ НАЛАЗИ СЕ НА ОВОМ ЛИНКУ:</a:t>
            </a:r>
          </a:p>
          <a:p>
            <a:endParaRPr lang="sr-Cyrl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sr-Cyrl-RS" sz="1400" u="sng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www.youtube.com/watch?v=6l0r73B5jQQ&amp;t=330s</a:t>
            </a:r>
            <a:endParaRPr lang="sr-Cyrl-RS" sz="14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Latn-R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 исти начин су обрађене и наставне јединице: </a:t>
            </a:r>
            <a:r>
              <a:rPr lang="sr-Cyrl-R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Имперфекат и Плусквамперфекат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sr-Cyrl-R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2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https://www.youtube.com/watch?v=HSIm17YY2a0</a:t>
            </a:r>
            <a:endParaRPr lang="sr-Latn-R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Latn-R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20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https://www.youtube.com/watch?v=1OhbP2Ng76A</a:t>
            </a:r>
            <a:endParaRPr lang="sr-Latn-R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Latn-R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97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5795" y="648393"/>
            <a:ext cx="1040753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Утврђивање знања о глаголским облицима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било је најпре кроз игру. Кроз дигиталне игрице направљене </a:t>
            </a:r>
            <a:r>
              <a:rPr lang="sr-Cyrl-RS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програму </a:t>
            </a:r>
            <a:r>
              <a:rPr lang="en-US" sz="14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WordWall</a:t>
            </a:r>
            <a:r>
              <a:rPr lang="sr-Cyrl-RS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ученици су вежбали глаголски вид; а потом су радили квиз „Глаголски облици“</a:t>
            </a:r>
          </a:p>
          <a:p>
            <a:endParaRPr lang="sr-Cyrl-R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r-Cyrl-R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Линкови до дигиталних игрица:</a:t>
            </a: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„Звекни кртицу“ – глаголски вид</a:t>
            </a:r>
          </a:p>
          <a:p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sr-Latn-RS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wordwall.net/play/1465/035/125</a:t>
            </a:r>
            <a:endParaRPr lang="sr-Cyrl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R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Глаголски облици - Квиз</a:t>
            </a:r>
          </a:p>
          <a:p>
            <a:r>
              <a:rPr lang="sr-Latn-R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wordwall.net/play/1465/404/845</a:t>
            </a:r>
            <a:endParaRPr lang="sr-Cyrl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R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Увидом у резултате игрице може се извести закључак да су ученици игрицу играли више пута, а и број ученика који је приступио игрици, на то недвосмислено указује. Велики број ученика је писао мејл предметном наставнику у коме се </a:t>
            </a:r>
          </a:p>
          <a:p>
            <a:r>
              <a:rPr lang="sr-Cyrl-R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врло позитивно изјаснио о оваквом виду рада.</a:t>
            </a:r>
          </a:p>
          <a:p>
            <a:endParaRPr lang="sr-Cyrl-R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Након дигиталних игрица, ученици су радили тест направљен у Гугл форми, а који је служио за проверу знања.</a:t>
            </a: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 разлику од првог пута (првог вежбања), ученици су овога пута тесту могли да приступе само једном.</a:t>
            </a: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Тест се налази на следећем линку:</a:t>
            </a:r>
          </a:p>
          <a:p>
            <a:endParaRPr lang="sr-Cyrl-R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forms.gle/1bT8ocGrH3dxYxdC7</a:t>
            </a:r>
            <a:endParaRPr lang="sr-Cyrl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R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RS" dirty="0" smtClean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463236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5672" y="241312"/>
            <a:ext cx="955132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ЕВАЛУАЦИЈА:</a:t>
            </a:r>
          </a:p>
          <a:p>
            <a:endParaRPr lang="sr-Cyrl-R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dirty="0">
                <a:latin typeface="Arial" panose="020B0604020202020204" pitchFamily="34" charset="0"/>
                <a:cs typeface="Arial" panose="020B0604020202020204" pitchFamily="34" charset="0"/>
              </a:rPr>
              <a:t>Анализом теста је утврђено да је велики број ученика савладао глаголе и глаголске облике и да су током </a:t>
            </a:r>
            <a:r>
              <a:rPr lang="sr-Cyrl-RS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реализације наставе </a:t>
            </a:r>
            <a:r>
              <a:rPr lang="sr-Cyrl-RS" dirty="0">
                <a:latin typeface="Arial" panose="020B0604020202020204" pitchFamily="34" charset="0"/>
                <a:cs typeface="Arial" panose="020B0604020202020204" pitchFamily="34" charset="0"/>
              </a:rPr>
              <a:t>обухваћени скоро сви ученици (од 75 ученика, 70 ученика је дало повратну информацију; 2 ученика која раде</a:t>
            </a:r>
          </a:p>
          <a:p>
            <a:r>
              <a:rPr lang="sr-Cyrl-RS" dirty="0">
                <a:latin typeface="Arial" panose="020B0604020202020204" pitchFamily="34" charset="0"/>
                <a:cs typeface="Arial" panose="020B0604020202020204" pitchFamily="34" charset="0"/>
              </a:rPr>
              <a:t>по ИОП-у 2 нису обухваћена – немају техничких услова; а ученик који ради по ИОП-у 1 није радио тест у Гугл форми</a:t>
            </a:r>
            <a:r>
              <a:rPr lang="sr-Cyrl-RS" dirty="0" smtClean="0">
                <a:latin typeface="Arial" panose="020B0604020202020204" pitchFamily="34" charset="0"/>
                <a:cs typeface="Arial" panose="020B0604020202020204" pitchFamily="34" charset="0"/>
              </a:rPr>
              <a:t>, већ </a:t>
            </a:r>
            <a:r>
              <a:rPr lang="sr-Cyrl-RS" dirty="0">
                <a:latin typeface="Arial" panose="020B0604020202020204" pitchFamily="34" charset="0"/>
                <a:cs typeface="Arial" panose="020B0604020202020204" pitchFamily="34" charset="0"/>
              </a:rPr>
              <a:t>прилагођен који му је послат вибером. Још два ученика која немају техничких услова нису пратили овакав вид реализације наставе на даљину, док су сви остали ученици били врло активни и успешни.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8" y="2942706"/>
            <a:ext cx="3355571" cy="2516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699" y="2948941"/>
            <a:ext cx="3347258" cy="2510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5008" y="3168762"/>
            <a:ext cx="3079280" cy="26271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014152" y="5652654"/>
            <a:ext cx="218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Резултати игрице</a:t>
            </a:r>
            <a:endParaRPr lang="sr-Latn-RS" dirty="0"/>
          </a:p>
        </p:txBody>
      </p:sp>
      <p:sp>
        <p:nvSpPr>
          <p:cNvPr id="13" name="TextBox 12"/>
          <p:cNvSpPr txBox="1"/>
          <p:nvPr/>
        </p:nvSpPr>
        <p:spPr>
          <a:xfrm>
            <a:off x="4380807" y="5652654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Вежбање – гл. облици</a:t>
            </a:r>
            <a:endParaRPr lang="sr-Latn-RS" dirty="0"/>
          </a:p>
        </p:txBody>
      </p:sp>
      <p:sp>
        <p:nvSpPr>
          <p:cNvPr id="14" name="TextBox 13"/>
          <p:cNvSpPr txBox="1"/>
          <p:nvPr/>
        </p:nvSpPr>
        <p:spPr>
          <a:xfrm>
            <a:off x="8844742" y="6209608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Гугл тест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26451493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85</TotalTime>
  <Words>792</Words>
  <Application>Microsoft Office PowerPoint</Application>
  <PresentationFormat>Widescreen</PresentationFormat>
  <Paragraphs>86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Century Gothic</vt:lpstr>
      <vt:lpstr>Times New Roman</vt:lpstr>
      <vt:lpstr>Wingdings 3</vt:lpstr>
      <vt:lpstr>Wisp</vt:lpstr>
      <vt:lpstr>ГЛАГОЛСКИ ОБЛИЦИ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ГЛАГОЛСКИ ОБЛИЦИ</dc:title>
  <dc:creator>PCuser</dc:creator>
  <cp:lastModifiedBy>PCuser</cp:lastModifiedBy>
  <cp:revision>8</cp:revision>
  <dcterms:created xsi:type="dcterms:W3CDTF">2020-05-01T13:07:33Z</dcterms:created>
  <dcterms:modified xsi:type="dcterms:W3CDTF">2020-05-01T14:33:14Z</dcterms:modified>
</cp:coreProperties>
</file>